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2" r:id="rId3"/>
    <p:sldId id="283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8FFF5-78A4-4EDA-BB78-E183E8A32565}" v="10" dt="2019-11-07T14:28:07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57" d="100"/>
          <a:sy n="57" d="100"/>
        </p:scale>
        <p:origin x="40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a van Vlimmeren" userId="b80461ae892c3254" providerId="LiveId" clId="{3518FFF5-78A4-4EDA-BB78-E183E8A32565}"/>
    <pc:docChg chg="custSel modSld">
      <pc:chgData name="Sarina van Vlimmeren" userId="b80461ae892c3254" providerId="LiveId" clId="{3518FFF5-78A4-4EDA-BB78-E183E8A32565}" dt="2019-11-07T14:28:07.044" v="38" actId="20577"/>
      <pc:docMkLst>
        <pc:docMk/>
      </pc:docMkLst>
      <pc:sldChg chg="addSp modSp modAnim">
        <pc:chgData name="Sarina van Vlimmeren" userId="b80461ae892c3254" providerId="LiveId" clId="{3518FFF5-78A4-4EDA-BB78-E183E8A32565}" dt="2019-11-07T14:27:26.773" v="31"/>
        <pc:sldMkLst>
          <pc:docMk/>
          <pc:sldMk cId="3410785510" sldId="281"/>
        </pc:sldMkLst>
        <pc:spChg chg="mod">
          <ac:chgData name="Sarina van Vlimmeren" userId="b80461ae892c3254" providerId="LiveId" clId="{3518FFF5-78A4-4EDA-BB78-E183E8A32565}" dt="2019-11-07T14:25:30.652" v="18" actId="20577"/>
          <ac:spMkLst>
            <pc:docMk/>
            <pc:sldMk cId="3410785510" sldId="281"/>
            <ac:spMk id="3" creationId="{00000000-0000-0000-0000-000000000000}"/>
          </ac:spMkLst>
        </pc:spChg>
        <pc:picChg chg="add mod">
          <ac:chgData name="Sarina van Vlimmeren" userId="b80461ae892c3254" providerId="LiveId" clId="{3518FFF5-78A4-4EDA-BB78-E183E8A32565}" dt="2019-11-07T14:25:47.322" v="22" actId="14100"/>
          <ac:picMkLst>
            <pc:docMk/>
            <pc:sldMk cId="3410785510" sldId="281"/>
            <ac:picMk id="4" creationId="{2A762BE9-2E0A-454B-AFCD-CE14DC0D74C6}"/>
          </ac:picMkLst>
        </pc:picChg>
        <pc:picChg chg="add mod">
          <ac:chgData name="Sarina van Vlimmeren" userId="b80461ae892c3254" providerId="LiveId" clId="{3518FFF5-78A4-4EDA-BB78-E183E8A32565}" dt="2019-11-07T14:25:38.598" v="20" actId="14100"/>
          <ac:picMkLst>
            <pc:docMk/>
            <pc:sldMk cId="3410785510" sldId="281"/>
            <ac:picMk id="8" creationId="{05D6E531-9C2F-42D3-94B7-A999F494389E}"/>
          </ac:picMkLst>
        </pc:picChg>
      </pc:sldChg>
      <pc:sldChg chg="addSp modSp modAnim">
        <pc:chgData name="Sarina van Vlimmeren" userId="b80461ae892c3254" providerId="LiveId" clId="{3518FFF5-78A4-4EDA-BB78-E183E8A32565}" dt="2019-11-07T14:27:56.916" v="36"/>
        <pc:sldMkLst>
          <pc:docMk/>
          <pc:sldMk cId="4102804517" sldId="282"/>
        </pc:sldMkLst>
        <pc:spChg chg="mod">
          <ac:chgData name="Sarina van Vlimmeren" userId="b80461ae892c3254" providerId="LiveId" clId="{3518FFF5-78A4-4EDA-BB78-E183E8A32565}" dt="2019-11-07T14:25:59.324" v="23" actId="1076"/>
          <ac:spMkLst>
            <pc:docMk/>
            <pc:sldMk cId="4102804517" sldId="282"/>
            <ac:spMk id="3" creationId="{00000000-0000-0000-0000-000000000000}"/>
          </ac:spMkLst>
        </pc:spChg>
        <pc:picChg chg="add mod">
          <ac:chgData name="Sarina van Vlimmeren" userId="b80461ae892c3254" providerId="LiveId" clId="{3518FFF5-78A4-4EDA-BB78-E183E8A32565}" dt="2019-11-07T14:26:11.714" v="25" actId="14100"/>
          <ac:picMkLst>
            <pc:docMk/>
            <pc:sldMk cId="4102804517" sldId="282"/>
            <ac:picMk id="4" creationId="{11B349AE-3C27-41B6-9DAA-6CFD24C7565C}"/>
          </ac:picMkLst>
        </pc:picChg>
        <pc:picChg chg="add mod">
          <ac:chgData name="Sarina van Vlimmeren" userId="b80461ae892c3254" providerId="LiveId" clId="{3518FFF5-78A4-4EDA-BB78-E183E8A32565}" dt="2019-11-07T14:26:19.037" v="27" actId="14100"/>
          <ac:picMkLst>
            <pc:docMk/>
            <pc:sldMk cId="4102804517" sldId="282"/>
            <ac:picMk id="8" creationId="{51416934-0FF8-42B8-B3B6-084CA10E37FD}"/>
          </ac:picMkLst>
        </pc:picChg>
      </pc:sldChg>
      <pc:sldChg chg="modSp">
        <pc:chgData name="Sarina van Vlimmeren" userId="b80461ae892c3254" providerId="LiveId" clId="{3518FFF5-78A4-4EDA-BB78-E183E8A32565}" dt="2019-11-07T14:28:07.044" v="38" actId="20577"/>
        <pc:sldMkLst>
          <pc:docMk/>
          <pc:sldMk cId="4288382739" sldId="283"/>
        </pc:sldMkLst>
        <pc:spChg chg="mod">
          <ac:chgData name="Sarina van Vlimmeren" userId="b80461ae892c3254" providerId="LiveId" clId="{3518FFF5-78A4-4EDA-BB78-E183E8A32565}" dt="2019-11-07T14:28:07.044" v="38" actId="20577"/>
          <ac:spMkLst>
            <pc:docMk/>
            <pc:sldMk cId="4288382739" sldId="28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88168" y="794656"/>
            <a:ext cx="8483296" cy="283154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Liquiditeit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mate waarin de onderneming haar schulden op korte termijn(binnen een jaar) kan voldoen.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 descr="Afbeelding met binnen, tafel, vasthouden, voedsel&#10;&#10;Automatisch gegenereerde beschrijving">
            <a:extLst>
              <a:ext uri="{FF2B5EF4-FFF2-40B4-BE49-F238E27FC236}">
                <a16:creationId xmlns:a16="http://schemas.microsoft.com/office/drawing/2014/main" id="{2A762BE9-2E0A-454B-AFCD-CE14DC0D74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643" y="3609119"/>
            <a:ext cx="4648155" cy="2454225"/>
          </a:xfrm>
          <a:prstGeom prst="rect">
            <a:avLst/>
          </a:prstGeom>
        </p:spPr>
      </p:pic>
      <p:pic>
        <p:nvPicPr>
          <p:cNvPr id="8" name="Afbeelding 7" descr="Afbeelding met rekenmachine, elektronica&#10;&#10;Automatisch gegenereerde beschrijving">
            <a:extLst>
              <a:ext uri="{FF2B5EF4-FFF2-40B4-BE49-F238E27FC236}">
                <a16:creationId xmlns:a16="http://schemas.microsoft.com/office/drawing/2014/main" id="{05D6E531-9C2F-42D3-94B7-A999F49438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534" y="3626200"/>
            <a:ext cx="3574743" cy="238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8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08337" y="871302"/>
            <a:ext cx="8751242" cy="221599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Current ratio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u="sng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vlottende</a:t>
            </a:r>
            <a:r>
              <a:rPr lang="en-US" sz="4000" u="sng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 activa + liquide middelen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        schulden op korte termijn</a:t>
            </a:r>
            <a:endParaRPr lang="nl-NL" sz="6000" dirty="0">
              <a:ea typeface="Calibri"/>
              <a:cs typeface="Times New Roman"/>
            </a:endParaRPr>
          </a:p>
        </p:txBody>
      </p:sp>
      <p:pic>
        <p:nvPicPr>
          <p:cNvPr id="4" name="Afbeelding 3" descr="Afbeelding met elektronica, toetsenbord, wit, trein&#10;&#10;Automatisch gegenereerde beschrijving">
            <a:extLst>
              <a:ext uri="{FF2B5EF4-FFF2-40B4-BE49-F238E27FC236}">
                <a16:creationId xmlns:a16="http://schemas.microsoft.com/office/drawing/2014/main" id="{11B349AE-3C27-41B6-9DAA-6CFD24C756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337" y="3311585"/>
            <a:ext cx="4004659" cy="2675113"/>
          </a:xfrm>
          <a:prstGeom prst="rect">
            <a:avLst/>
          </a:prstGeom>
        </p:spPr>
      </p:pic>
      <p:pic>
        <p:nvPicPr>
          <p:cNvPr id="8" name="Afbeelding 7" descr="Afbeelding met computer&#10;&#10;Automatisch gegenereerde beschrijving">
            <a:extLst>
              <a:ext uri="{FF2B5EF4-FFF2-40B4-BE49-F238E27FC236}">
                <a16:creationId xmlns:a16="http://schemas.microsoft.com/office/drawing/2014/main" id="{51416934-0FF8-42B8-B3B6-084CA10E37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311585"/>
            <a:ext cx="4004659" cy="267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0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235530" y="985248"/>
            <a:ext cx="9503228" cy="433965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Beoordeling kengetallen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We letten niet zozeer op de absolute waarde van het kengetal,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maar </a:t>
            </a:r>
            <a:r>
              <a:rPr lang="nl-NL" sz="400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vooral op</a:t>
            </a: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vergelijking met andere perioden van dezelfde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onderneming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 met andere soortgelijke bedrijven.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838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505EC3-5C67-4C1A-9468-8B3F8EECCE47}"/>
</file>

<file path=customXml/itemProps2.xml><?xml version="1.0" encoding="utf-8"?>
<ds:datastoreItem xmlns:ds="http://schemas.openxmlformats.org/officeDocument/2006/customXml" ds:itemID="{22111542-DE9D-4279-BF18-BF2A1E72B258}"/>
</file>

<file path=customXml/itemProps3.xml><?xml version="1.0" encoding="utf-8"?>
<ds:datastoreItem xmlns:ds="http://schemas.openxmlformats.org/officeDocument/2006/customXml" ds:itemID="{02D5D781-734C-472F-A3E3-2E18ABC159A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Breedbeeld</PresentationFormat>
  <Paragraphs>12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38</cp:revision>
  <dcterms:created xsi:type="dcterms:W3CDTF">2014-08-25T22:47:39Z</dcterms:created>
  <dcterms:modified xsi:type="dcterms:W3CDTF">2019-11-07T14:28:07Z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